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9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4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7030A0"/>
                </a:solidFill>
              </a:rPr>
              <a:t>স্বাগতম</a:t>
            </a:r>
            <a:endParaRPr lang="en-US" sz="96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Public\Pictures\Sample Pictures\Chrysanthemu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7391399" cy="490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35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স্বাগতম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doel</dc:creator>
  <cp:lastModifiedBy>doel</cp:lastModifiedBy>
  <cp:revision>10</cp:revision>
  <dcterms:created xsi:type="dcterms:W3CDTF">2006-08-16T00:00:00Z</dcterms:created>
  <dcterms:modified xsi:type="dcterms:W3CDTF">2016-11-03T15:26:24Z</dcterms:modified>
</cp:coreProperties>
</file>